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256" r:id="rId2"/>
    <p:sldId id="257" r:id="rId3"/>
    <p:sldId id="258" r:id="rId4"/>
    <p:sldId id="259" r:id="rId5"/>
    <p:sldId id="262" r:id="rId6"/>
    <p:sldId id="261" r:id="rId7"/>
    <p:sldId id="263" r:id="rId8"/>
    <p:sldId id="264" r:id="rId9"/>
    <p:sldId id="265" r:id="rId10"/>
    <p:sldId id="266" r:id="rId11"/>
    <p:sldId id="267" r:id="rId12"/>
    <p:sldId id="268" r:id="rId13"/>
    <p:sldId id="271" r:id="rId14"/>
    <p:sldId id="270" r:id="rId15"/>
    <p:sldId id="272" r:id="rId16"/>
    <p:sldId id="269" r:id="rId17"/>
    <p:sldId id="275" r:id="rId18"/>
    <p:sldId id="260" r:id="rId19"/>
    <p:sldId id="274" r:id="rId20"/>
    <p:sldId id="273" r:id="rId21"/>
    <p:sldId id="276" r:id="rId22"/>
    <p:sldId id="278" r:id="rId23"/>
    <p:sldId id="277" r:id="rId24"/>
  </p:sldIdLst>
  <p:sldSz cx="12192000" cy="6858000"/>
  <p:notesSz cx="6858000" cy="9144000"/>
  <p:defaultTextStyle>
    <a:defPPr rtl="0"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7" orient="horz" pos="2500" userDrawn="1">
          <p15:clr>
            <a:srgbClr val="A4A3A4"/>
          </p15:clr>
        </p15:guide>
        <p15:guide id="8" pos="495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F1E4"/>
    <a:srgbClr val="B8D3E8"/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284E427A-3D55-4303-BF80-6455036E1DE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291" autoAdjust="0"/>
  </p:normalViewPr>
  <p:slideViewPr>
    <p:cSldViewPr snapToGrid="0" showGuides="1">
      <p:cViewPr varScale="1">
        <p:scale>
          <a:sx n="73" d="100"/>
          <a:sy n="73" d="100"/>
        </p:scale>
        <p:origin x="498" y="78"/>
      </p:cViewPr>
      <p:guideLst>
        <p:guide pos="3840"/>
        <p:guide orient="horz" pos="2500"/>
        <p:guide pos="4951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303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>
            <a:extLst>
              <a:ext uri="{FF2B5EF4-FFF2-40B4-BE49-F238E27FC236}">
                <a16:creationId xmlns:a16="http://schemas.microsoft.com/office/drawing/2014/main" id="{BA013A81-3DCA-48FF-B1B3-A7C975A2780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A1C77BA0-3528-427C-9BE2-79D49213FF4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F6FC400-839B-4AA9-A4EA-37F8D141619C}" type="datetime1">
              <a:rPr lang="es-ES" smtClean="0"/>
              <a:t>25/11/2019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29A05A8F-DB20-403E-B1F6-934526320FE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5" name="Marcador de posición de número de diapositiva 4">
            <a:extLst>
              <a:ext uri="{FF2B5EF4-FFF2-40B4-BE49-F238E27FC236}">
                <a16:creationId xmlns:a16="http://schemas.microsoft.com/office/drawing/2014/main" id="{A1B1CAF2-EBF9-46DA-A085-6592F733081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40DF807-07AB-4E04-861A-CD3923A871F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4376836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97E2A64-2C04-4992-AA1F-6E09D0262CD3}" type="datetime1">
              <a:rPr lang="es-ES" noProof="0" smtClean="0"/>
              <a:t>25/11/2019</a:t>
            </a:fld>
            <a:endParaRPr lang="es-ES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53D78A92-0141-4330-8F3E-FAADFAC23844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635173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es-ES" smtClean="0"/>
              <a:t>10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531824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es-ES" smtClean="0"/>
              <a:t>11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854372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es-ES" smtClean="0"/>
              <a:t>12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642376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es-ES" smtClean="0"/>
              <a:t>13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962710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es-ES" smtClean="0"/>
              <a:t>14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301232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es-ES" smtClean="0"/>
              <a:t>15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5950003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es-ES" smtClean="0"/>
              <a:t>16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9204300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es-ES" smtClean="0"/>
              <a:t>17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9943089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es-ES" smtClean="0"/>
              <a:t>18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2194112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es-ES" smtClean="0"/>
              <a:t>19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353765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2208307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es-ES" smtClean="0"/>
              <a:t>20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4408886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es-ES" smtClean="0"/>
              <a:t>21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380851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es-ES" smtClean="0"/>
              <a:t>22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4826208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es-ES" smtClean="0"/>
              <a:t>23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627600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558019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426727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es-ES" smtClean="0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084206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982139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es-ES" smtClean="0"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574872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929014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es-ES" smtClean="0"/>
              <a:t>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034744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con fech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>
            <a:extLst>
              <a:ext uri="{FF2B5EF4-FFF2-40B4-BE49-F238E27FC236}">
                <a16:creationId xmlns:a16="http://schemas.microsoft.com/office/drawing/2014/main" id="{1DAC5403-E1D0-4032-A9FE-410B2982643C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D846C517-01CF-4924-81A5-DAD4CE0BFA6C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70000"/>
                </a:schemeClr>
              </a:gs>
              <a:gs pos="100000">
                <a:schemeClr val="accent3">
                  <a:alpha val="7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  <p:sp>
        <p:nvSpPr>
          <p:cNvPr id="21" name="Marcador de texto 26">
            <a:extLst>
              <a:ext uri="{FF2B5EF4-FFF2-40B4-BE49-F238E27FC236}">
                <a16:creationId xmlns:a16="http://schemas.microsoft.com/office/drawing/2014/main" id="{E013E669-E15F-4096-81CC-6637C4A9F9E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912235" y="1680191"/>
            <a:ext cx="4367531" cy="324417"/>
          </a:xfrm>
        </p:spPr>
        <p:txBody>
          <a:bodyPr rtlCol="0">
            <a:noAutofit/>
          </a:bodyPr>
          <a:lstStyle>
            <a:lvl1pPr marL="0" indent="0" algn="ctr">
              <a:buNone/>
              <a:defRPr sz="2000" b="1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es-ES" noProof="0"/>
              <a:t>20XX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7021" y="2107415"/>
            <a:ext cx="10117959" cy="2281355"/>
          </a:xfrm>
        </p:spPr>
        <p:txBody>
          <a:bodyPr rtlCol="0">
            <a:noAutofit/>
          </a:bodyPr>
          <a:lstStyle>
            <a:lvl1pPr algn="ctr">
              <a:defRPr sz="8000" b="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PRESENTACIÓN</a:t>
            </a:r>
            <a:br>
              <a:rPr lang="es-ES" noProof="0"/>
            </a:br>
            <a:r>
              <a:rPr lang="es-ES" noProof="0"/>
              <a:t>TÍTULO</a:t>
            </a:r>
          </a:p>
        </p:txBody>
      </p:sp>
      <p:sp>
        <p:nvSpPr>
          <p:cNvPr id="23" name="Marcador de texto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912235" y="1333943"/>
            <a:ext cx="4367531" cy="324417"/>
          </a:xfrm>
        </p:spPr>
        <p:txBody>
          <a:bodyPr rtlCol="0">
            <a:noAutofit/>
          </a:bodyPr>
          <a:lstStyle>
            <a:lvl1pPr marL="0" indent="0" algn="ctr">
              <a:buNone/>
              <a:defRPr sz="23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es-ES" noProof="0"/>
              <a:t>Mes</a:t>
            </a:r>
          </a:p>
        </p:txBody>
      </p:sp>
      <p:sp>
        <p:nvSpPr>
          <p:cNvPr id="36" name="Marcador de texto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1050857" y="4720037"/>
            <a:ext cx="10090287" cy="1101897"/>
          </a:xfrm>
        </p:spPr>
        <p:txBody>
          <a:bodyPr rtlCol="0">
            <a:noAutofit/>
          </a:bodyPr>
          <a:lstStyle>
            <a:lvl1pPr marL="0" indent="0" algn="ctr">
              <a:buNone/>
              <a:defRPr sz="3500" b="0" i="0">
                <a:solidFill>
                  <a:schemeClr val="bg2"/>
                </a:solidFill>
              </a:defRPr>
            </a:lvl1pPr>
          </a:lstStyle>
          <a:p>
            <a:pPr lvl="0" rtl="0"/>
            <a:r>
              <a:rPr lang="es-ES" noProof="0"/>
              <a:t>Presentación</a:t>
            </a:r>
            <a:br>
              <a:rPr lang="es-ES" noProof="0"/>
            </a:br>
            <a:r>
              <a:rPr lang="es-ES" noProof="0"/>
              <a:t>Consigna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6691BBC0-FAFE-4A57-9925-6182B74C4CB1}"/>
              </a:ext>
            </a:extLst>
          </p:cNvPr>
          <p:cNvSpPr/>
          <p:nvPr userDrawn="1"/>
        </p:nvSpPr>
        <p:spPr>
          <a:xfrm>
            <a:off x="4879848" y="4453465"/>
            <a:ext cx="2432304" cy="64008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966819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de graci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>
            <a:extLst>
              <a:ext uri="{FF2B5EF4-FFF2-40B4-BE49-F238E27FC236}">
                <a16:creationId xmlns:a16="http://schemas.microsoft.com/office/drawing/2014/main" id="{1DAC5403-E1D0-4032-A9FE-410B2982643C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D846C517-01CF-4924-81A5-DAD4CE0BFA6C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99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  <p:sp>
        <p:nvSpPr>
          <p:cNvPr id="16" name="Marcador de texto 26">
            <a:extLst>
              <a:ext uri="{FF2B5EF4-FFF2-40B4-BE49-F238E27FC236}">
                <a16:creationId xmlns:a16="http://schemas.microsoft.com/office/drawing/2014/main" id="{82190F1B-1701-4806-870F-8FC7F32FE4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912235" y="4222968"/>
            <a:ext cx="4367531" cy="474519"/>
          </a:xfrm>
        </p:spPr>
        <p:txBody>
          <a:bodyPr rtlCol="0">
            <a:noAutofit/>
          </a:bodyPr>
          <a:lstStyle>
            <a:lvl1pPr marL="0" indent="0" algn="ctr">
              <a:buNone/>
              <a:defRPr sz="35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es-ES" noProof="0"/>
              <a:t>+7 678-555-0128</a:t>
            </a:r>
          </a:p>
        </p:txBody>
      </p:sp>
      <p:sp>
        <p:nvSpPr>
          <p:cNvPr id="18" name="Marcador de texto 26">
            <a:extLst>
              <a:ext uri="{FF2B5EF4-FFF2-40B4-BE49-F238E27FC236}">
                <a16:creationId xmlns:a16="http://schemas.microsoft.com/office/drawing/2014/main" id="{972B7F81-5409-42D9-B44C-88D9CBD9BA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912235" y="3927698"/>
            <a:ext cx="4367531" cy="288000"/>
          </a:xfrm>
        </p:spPr>
        <p:txBody>
          <a:bodyPr rtlCol="0">
            <a:noAutofit/>
          </a:bodyPr>
          <a:lstStyle>
            <a:lvl1pPr marL="0" indent="0" algn="ctr">
              <a:buNone/>
              <a:defRPr sz="20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es-ES" noProof="0"/>
              <a:t>Teléfono</a:t>
            </a:r>
          </a:p>
        </p:txBody>
      </p:sp>
      <p:sp>
        <p:nvSpPr>
          <p:cNvPr id="19" name="Marcador de texto 14">
            <a:extLst>
              <a:ext uri="{FF2B5EF4-FFF2-40B4-BE49-F238E27FC236}">
                <a16:creationId xmlns:a16="http://schemas.microsoft.com/office/drawing/2014/main" id="{FAA54554-5CE2-43AD-979D-F095482C49A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50857" y="2655074"/>
            <a:ext cx="10090287" cy="606659"/>
          </a:xfrm>
        </p:spPr>
        <p:txBody>
          <a:bodyPr rtlCol="0">
            <a:noAutofit/>
          </a:bodyPr>
          <a:lstStyle>
            <a:lvl1pPr marL="0" indent="0" algn="ctr">
              <a:buNone/>
              <a:defRPr sz="3500" b="0" i="0">
                <a:solidFill>
                  <a:schemeClr val="bg2"/>
                </a:solidFill>
              </a:defRPr>
            </a:lvl1pPr>
          </a:lstStyle>
          <a:p>
            <a:pPr lvl="0" rtl="0"/>
            <a:r>
              <a:rPr lang="es-ES" noProof="0"/>
              <a:t>Íker Arteaga</a:t>
            </a:r>
          </a:p>
        </p:txBody>
      </p:sp>
      <p:sp>
        <p:nvSpPr>
          <p:cNvPr id="20" name="Marcador de texto 26">
            <a:extLst>
              <a:ext uri="{FF2B5EF4-FFF2-40B4-BE49-F238E27FC236}">
                <a16:creationId xmlns:a16="http://schemas.microsoft.com/office/drawing/2014/main" id="{A1D8F0C1-128A-435B-8585-F0B32496EC7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135722" y="5230723"/>
            <a:ext cx="5920556" cy="474519"/>
          </a:xfrm>
        </p:spPr>
        <p:txBody>
          <a:bodyPr rtlCol="0">
            <a:noAutofit/>
          </a:bodyPr>
          <a:lstStyle>
            <a:lvl1pPr marL="0" indent="0" algn="ctr">
              <a:buNone/>
              <a:defRPr sz="35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es-ES" noProof="0"/>
              <a:t>arteaga@example.com</a:t>
            </a:r>
          </a:p>
        </p:txBody>
      </p:sp>
      <p:sp>
        <p:nvSpPr>
          <p:cNvPr id="22" name="Marcador de texto 26">
            <a:extLst>
              <a:ext uri="{FF2B5EF4-FFF2-40B4-BE49-F238E27FC236}">
                <a16:creationId xmlns:a16="http://schemas.microsoft.com/office/drawing/2014/main" id="{90B48E8B-E525-4852-9167-5281C64B1C3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912235" y="4929014"/>
            <a:ext cx="4367531" cy="288000"/>
          </a:xfrm>
        </p:spPr>
        <p:txBody>
          <a:bodyPr rtlCol="0">
            <a:noAutofit/>
          </a:bodyPr>
          <a:lstStyle>
            <a:lvl1pPr marL="0" indent="0" algn="ctr">
              <a:buNone/>
              <a:defRPr sz="20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es-ES" noProof="0"/>
              <a:t>Correo electrónico</a:t>
            </a:r>
          </a:p>
        </p:txBody>
      </p:sp>
      <p:sp>
        <p:nvSpPr>
          <p:cNvPr id="24" name="Título 1">
            <a:extLst>
              <a:ext uri="{FF2B5EF4-FFF2-40B4-BE49-F238E27FC236}">
                <a16:creationId xmlns:a16="http://schemas.microsoft.com/office/drawing/2014/main" id="{0C5EB90F-1ADD-412B-9044-2CC607B786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50856" y="993494"/>
            <a:ext cx="10104124" cy="1517356"/>
          </a:xfrm>
        </p:spPr>
        <p:txBody>
          <a:bodyPr rtlCol="0">
            <a:noAutofit/>
          </a:bodyPr>
          <a:lstStyle>
            <a:lvl1pPr algn="ctr">
              <a:defRPr sz="8000" b="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¡GRACIAS!</a:t>
            </a:r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540A1271-E1E7-40AB-9552-9B4249544008}"/>
              </a:ext>
            </a:extLst>
          </p:cNvPr>
          <p:cNvSpPr/>
          <p:nvPr userDrawn="1"/>
        </p:nvSpPr>
        <p:spPr>
          <a:xfrm>
            <a:off x="3156204" y="2421953"/>
            <a:ext cx="5879592" cy="64008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3711783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>
            <a:extLst>
              <a:ext uri="{FF2B5EF4-FFF2-40B4-BE49-F238E27FC236}">
                <a16:creationId xmlns:a16="http://schemas.microsoft.com/office/drawing/2014/main" id="{1DAC5403-E1D0-4032-A9FE-410B2982643C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D846C517-01CF-4924-81A5-DAD4CE0BFA6C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70000"/>
                </a:schemeClr>
              </a:gs>
              <a:gs pos="100000">
                <a:schemeClr val="accent3">
                  <a:alpha val="7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7021" y="2107415"/>
            <a:ext cx="10117959" cy="2281355"/>
          </a:xfrm>
        </p:spPr>
        <p:txBody>
          <a:bodyPr rtlCol="0">
            <a:noAutofit/>
          </a:bodyPr>
          <a:lstStyle>
            <a:lvl1pPr algn="ctr">
              <a:defRPr sz="8000" b="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PRESENTACIÓN</a:t>
            </a:r>
            <a:br>
              <a:rPr lang="es-ES" noProof="0"/>
            </a:br>
            <a:r>
              <a:rPr lang="es-ES" noProof="0"/>
              <a:t>TÍTULO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6691BBC0-FAFE-4A57-9925-6182B74C4CB1}"/>
              </a:ext>
            </a:extLst>
          </p:cNvPr>
          <p:cNvSpPr/>
          <p:nvPr userDrawn="1"/>
        </p:nvSpPr>
        <p:spPr>
          <a:xfrm>
            <a:off x="4879848" y="4453465"/>
            <a:ext cx="2432304" cy="64008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  <p:sp>
        <p:nvSpPr>
          <p:cNvPr id="9" name="Subtítulo 2">
            <a:extLst>
              <a:ext uri="{FF2B5EF4-FFF2-40B4-BE49-F238E27FC236}">
                <a16:creationId xmlns:a16="http://schemas.microsoft.com/office/drawing/2014/main" id="{08214E67-DE9D-42F7-B713-798383BBD1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37021" y="4720036"/>
            <a:ext cx="10117959" cy="1101898"/>
          </a:xfrm>
        </p:spPr>
        <p:txBody>
          <a:bodyPr vert="horz" lIns="91440" tIns="45720" rIns="91440" bIns="45720" rtlCol="0">
            <a:noAutofit/>
          </a:bodyPr>
          <a:lstStyle>
            <a:lvl1pPr marL="0" indent="0" algn="ctr">
              <a:buNone/>
              <a:defRPr lang="en-US" sz="3500" b="0" i="0" dirty="0">
                <a:solidFill>
                  <a:schemeClr val="bg2"/>
                </a:solidFill>
              </a:defRPr>
            </a:lvl1pPr>
          </a:lstStyle>
          <a:p>
            <a:pPr marL="228600" lvl="0" indent="-228600" algn="ctr" rtl="0"/>
            <a:r>
              <a:rPr lang="es-ES" noProof="0"/>
              <a:t>Haga clic para modificar el estilo de subtítulo del patrón</a:t>
            </a:r>
          </a:p>
        </p:txBody>
      </p:sp>
    </p:spTree>
    <p:extLst>
      <p:ext uri="{BB962C8B-B14F-4D97-AF65-F5344CB8AC3E}">
        <p14:creationId xmlns:p14="http://schemas.microsoft.com/office/powerpoint/2010/main" val="40385532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834F3F28-2A24-40B5-AC8C-5A53DC799A96}"/>
              </a:ext>
            </a:extLst>
          </p:cNvPr>
          <p:cNvSpPr/>
          <p:nvPr userDrawn="1"/>
        </p:nvSpPr>
        <p:spPr>
          <a:xfrm>
            <a:off x="129539" y="128016"/>
            <a:ext cx="11932919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/>
          <a:p>
            <a:pPr rtl="0"/>
            <a:r>
              <a:rPr lang="es-ES" noProof="0"/>
              <a:t>DD.MM.20AA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s-ES" noProof="0"/>
              <a:t>AGREGAR UN PIE DE PÁGINA</a:t>
            </a:r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95BAC97E-3C4E-4D04-8A57-DC61E07CB8FD}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E7822F33-D675-4E6C-BD09-D9C78365BB41}"/>
              </a:ext>
            </a:extLst>
          </p:cNvPr>
          <p:cNvSpPr/>
          <p:nvPr userDrawn="1"/>
        </p:nvSpPr>
        <p:spPr>
          <a:xfrm>
            <a:off x="915026" y="1747488"/>
            <a:ext cx="442800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  <p:sp>
        <p:nvSpPr>
          <p:cNvPr id="15" name="Marcador de posición de contenido 2">
            <a:extLst>
              <a:ext uri="{FF2B5EF4-FFF2-40B4-BE49-F238E27FC236}">
                <a16:creationId xmlns:a16="http://schemas.microsoft.com/office/drawing/2014/main" id="{01B00995-C0FC-4EC6-A9B0-828FB28FC47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4351338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8" name="Título 7">
            <a:extLst>
              <a:ext uri="{FF2B5EF4-FFF2-40B4-BE49-F238E27FC236}">
                <a16:creationId xmlns:a16="http://schemas.microsoft.com/office/drawing/2014/main" id="{51A54DF2-9EE6-43F7-A586-88CA6C624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</p:spTree>
    <p:extLst>
      <p:ext uri="{BB962C8B-B14F-4D97-AF65-F5344CB8AC3E}">
        <p14:creationId xmlns:p14="http://schemas.microsoft.com/office/powerpoint/2010/main" val="33351147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834F3F28-2A24-40B5-AC8C-5A53DC799A96}"/>
              </a:ext>
            </a:extLst>
          </p:cNvPr>
          <p:cNvSpPr/>
          <p:nvPr userDrawn="1"/>
        </p:nvSpPr>
        <p:spPr>
          <a:xfrm>
            <a:off x="129539" y="128016"/>
            <a:ext cx="11932919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/>
          <a:p>
            <a:pPr rtl="0"/>
            <a:r>
              <a:rPr lang="es-ES" noProof="0"/>
              <a:t>DD.MM.20AA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s-ES" noProof="0"/>
              <a:t>AGREGAR UN PIE DE PÁGINA</a:t>
            </a:r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95BAC97E-3C4E-4D04-8A57-DC61E07CB8FD}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E7822F33-D675-4E6C-BD09-D9C78365BB41}"/>
              </a:ext>
            </a:extLst>
          </p:cNvPr>
          <p:cNvSpPr/>
          <p:nvPr userDrawn="1"/>
        </p:nvSpPr>
        <p:spPr>
          <a:xfrm>
            <a:off x="915026" y="1747488"/>
            <a:ext cx="442800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  <p:sp>
        <p:nvSpPr>
          <p:cNvPr id="8" name="Título 7">
            <a:extLst>
              <a:ext uri="{FF2B5EF4-FFF2-40B4-BE49-F238E27FC236}">
                <a16:creationId xmlns:a16="http://schemas.microsoft.com/office/drawing/2014/main" id="{51A54DF2-9EE6-43F7-A586-88CA6C624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1" name="Marcador de posición de contenido 2">
            <a:extLst>
              <a:ext uri="{FF2B5EF4-FFF2-40B4-BE49-F238E27FC236}">
                <a16:creationId xmlns:a16="http://schemas.microsoft.com/office/drawing/2014/main" id="{A122F4F2-F130-4DBE-B244-1D59BBE5CD9D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12" name="Marcador de posición de contenido 3">
            <a:extLst>
              <a:ext uri="{FF2B5EF4-FFF2-40B4-BE49-F238E27FC236}">
                <a16:creationId xmlns:a16="http://schemas.microsoft.com/office/drawing/2014/main" id="{D4CE5575-876A-4335-83ED-6B346DA1B4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16250358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834F3F28-2A24-40B5-AC8C-5A53DC799A96}"/>
              </a:ext>
            </a:extLst>
          </p:cNvPr>
          <p:cNvSpPr/>
          <p:nvPr userDrawn="1"/>
        </p:nvSpPr>
        <p:spPr>
          <a:xfrm>
            <a:off x="129539" y="128016"/>
            <a:ext cx="11932919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/>
          <a:p>
            <a:pPr rtl="0"/>
            <a:r>
              <a:rPr lang="es-ES" noProof="0"/>
              <a:t>DD.MM.20AA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s-ES" noProof="0"/>
              <a:t>AGREGAR UN PIE DE PÁGINA</a:t>
            </a:r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95BAC97E-3C4E-4D04-8A57-DC61E07CB8FD}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E7822F33-D675-4E6C-BD09-D9C78365BB41}"/>
              </a:ext>
            </a:extLst>
          </p:cNvPr>
          <p:cNvSpPr/>
          <p:nvPr userDrawn="1"/>
        </p:nvSpPr>
        <p:spPr>
          <a:xfrm>
            <a:off x="915026" y="1747488"/>
            <a:ext cx="442800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  <p:sp>
        <p:nvSpPr>
          <p:cNvPr id="8" name="Título 7">
            <a:extLst>
              <a:ext uri="{FF2B5EF4-FFF2-40B4-BE49-F238E27FC236}">
                <a16:creationId xmlns:a16="http://schemas.microsoft.com/office/drawing/2014/main" id="{51A54DF2-9EE6-43F7-A586-88CA6C624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1" name="Marcador de texto 2">
            <a:extLst>
              <a:ext uri="{FF2B5EF4-FFF2-40B4-BE49-F238E27FC236}">
                <a16:creationId xmlns:a16="http://schemas.microsoft.com/office/drawing/2014/main" id="{D1F82F6E-10E8-4A58-9655-E18D14D7901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1840863"/>
            <a:ext cx="5157787" cy="664211"/>
          </a:xfrm>
        </p:spPr>
        <p:txBody>
          <a:bodyPr rtlCol="0" anchor="b"/>
          <a:lstStyle>
            <a:lvl1pPr marL="0" indent="0">
              <a:buNone/>
              <a:defRPr sz="2400" b="1">
                <a:solidFill>
                  <a:schemeClr val="bg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2" name="Marcador de posición de contenido 3">
            <a:extLst>
              <a:ext uri="{FF2B5EF4-FFF2-40B4-BE49-F238E27FC236}">
                <a16:creationId xmlns:a16="http://schemas.microsoft.com/office/drawing/2014/main" id="{C2F6C18E-5BCB-42EF-9310-5BD6E011DF2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 rtlCol="0"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14" name="Marcador de posición de texto 4">
            <a:extLst>
              <a:ext uri="{FF2B5EF4-FFF2-40B4-BE49-F238E27FC236}">
                <a16:creationId xmlns:a16="http://schemas.microsoft.com/office/drawing/2014/main" id="{9BA2923F-D123-40C6-A193-B86D683D5B51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840863"/>
            <a:ext cx="5183188" cy="664212"/>
          </a:xfrm>
        </p:spPr>
        <p:txBody>
          <a:bodyPr rtlCol="0" anchor="b"/>
          <a:lstStyle>
            <a:lvl1pPr marL="0" indent="0">
              <a:buNone/>
              <a:defRPr sz="2400" b="1">
                <a:solidFill>
                  <a:schemeClr val="bg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6" name="Marcador de posición de contenido 5">
            <a:extLst>
              <a:ext uri="{FF2B5EF4-FFF2-40B4-BE49-F238E27FC236}">
                <a16:creationId xmlns:a16="http://schemas.microsoft.com/office/drawing/2014/main" id="{8305C175-94AC-44DD-9321-0A8DBDF22DA9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 rtlCol="0"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2759988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834F3F28-2A24-40B5-AC8C-5A53DC799A96}"/>
              </a:ext>
            </a:extLst>
          </p:cNvPr>
          <p:cNvSpPr/>
          <p:nvPr userDrawn="1"/>
        </p:nvSpPr>
        <p:spPr>
          <a:xfrm>
            <a:off x="129539" y="128016"/>
            <a:ext cx="11932919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/>
          <a:p>
            <a:pPr rtl="0"/>
            <a:r>
              <a:rPr lang="es-ES" noProof="0"/>
              <a:t>DD.MM.20AA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s-ES" noProof="0"/>
              <a:t>AGREGAR UN PIE DE PÁGINA</a:t>
            </a:r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95BAC97E-3C4E-4D04-8A57-DC61E07CB8FD}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E7822F33-D675-4E6C-BD09-D9C78365BB41}"/>
              </a:ext>
            </a:extLst>
          </p:cNvPr>
          <p:cNvSpPr/>
          <p:nvPr userDrawn="1"/>
        </p:nvSpPr>
        <p:spPr>
          <a:xfrm>
            <a:off x="915026" y="2105709"/>
            <a:ext cx="374904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B1C3E675-6E45-4A81-AEA3-D36388222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2" name="Marcador de texto 3">
            <a:extLst>
              <a:ext uri="{FF2B5EF4-FFF2-40B4-BE49-F238E27FC236}">
                <a16:creationId xmlns:a16="http://schemas.microsoft.com/office/drawing/2014/main" id="{1E4B599D-7641-40C1-8DAE-110A36403CF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177592"/>
            <a:ext cx="3932237" cy="3691396"/>
          </a:xfrm>
        </p:spPr>
        <p:txBody>
          <a:bodyPr rtlCol="0"/>
          <a:lstStyle>
            <a:lvl1pPr marL="0" indent="0">
              <a:buNone/>
              <a:defRPr sz="160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4" name="Marcador de posición de contenido 2">
            <a:extLst>
              <a:ext uri="{FF2B5EF4-FFF2-40B4-BE49-F238E27FC236}">
                <a16:creationId xmlns:a16="http://schemas.microsoft.com/office/drawing/2014/main" id="{709FEF38-E3A7-4527-97CB-AF528BAEBA8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0012" y="457200"/>
            <a:ext cx="6172200" cy="5408613"/>
          </a:xfrm>
        </p:spPr>
        <p:txBody>
          <a:bodyPr rtlCol="0"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37279474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834F3F28-2A24-40B5-AC8C-5A53DC799A96}"/>
              </a:ext>
            </a:extLst>
          </p:cNvPr>
          <p:cNvSpPr/>
          <p:nvPr userDrawn="1"/>
        </p:nvSpPr>
        <p:spPr>
          <a:xfrm>
            <a:off x="129539" y="128016"/>
            <a:ext cx="11932919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/>
          <a:p>
            <a:pPr rtl="0"/>
            <a:r>
              <a:rPr lang="es-ES" noProof="0"/>
              <a:t>DD.MM.20AA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s-ES" noProof="0"/>
              <a:t>AGREGAR UN PIE DE PÁGINA</a:t>
            </a:r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95BAC97E-3C4E-4D04-8A57-DC61E07CB8FD}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E7822F33-D675-4E6C-BD09-D9C78365BB41}"/>
              </a:ext>
            </a:extLst>
          </p:cNvPr>
          <p:cNvSpPr/>
          <p:nvPr userDrawn="1"/>
        </p:nvSpPr>
        <p:spPr>
          <a:xfrm>
            <a:off x="915026" y="2105709"/>
            <a:ext cx="374904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B1C3E675-6E45-4A81-AEA3-D36388222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2" name="Marcador de texto 3">
            <a:extLst>
              <a:ext uri="{FF2B5EF4-FFF2-40B4-BE49-F238E27FC236}">
                <a16:creationId xmlns:a16="http://schemas.microsoft.com/office/drawing/2014/main" id="{1E4B599D-7641-40C1-8DAE-110A36403CF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177592"/>
            <a:ext cx="3932237" cy="3691396"/>
          </a:xfrm>
        </p:spPr>
        <p:txBody>
          <a:bodyPr rtlCol="0"/>
          <a:lstStyle>
            <a:lvl1pPr marL="0" indent="0">
              <a:buNone/>
              <a:defRPr sz="160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5" name="Marcador de posición de imagen 2">
            <a:extLst>
              <a:ext uri="{FF2B5EF4-FFF2-40B4-BE49-F238E27FC236}">
                <a16:creationId xmlns:a16="http://schemas.microsoft.com/office/drawing/2014/main" id="{1B69B4CE-EB2F-46CF-9A80-64E44E5E95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 rtlCol="0" anchor="ctr"/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</p:spTree>
    <p:extLst>
      <p:ext uri="{BB962C8B-B14F-4D97-AF65-F5344CB8AC3E}">
        <p14:creationId xmlns:p14="http://schemas.microsoft.com/office/powerpoint/2010/main" val="3698307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164ACA68-1C2C-4C4D-9CB4-1C8BF3E03F57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99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/>
          <a:p>
            <a:pPr rtl="0"/>
            <a:r>
              <a:rPr lang="es-ES" noProof="0"/>
              <a:t>DD.MM.20AA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s-ES" noProof="0"/>
              <a:t>AGREGAR UN PIE DE PÁGINA</a:t>
            </a:r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B6E88236-C248-4008-9619-75BCE6D3401C}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2D3F74C5-9ADD-4AE3-BCA5-88726CC2A1A3}"/>
              </a:ext>
            </a:extLst>
          </p:cNvPr>
          <p:cNvSpPr/>
          <p:nvPr userDrawn="1"/>
        </p:nvSpPr>
        <p:spPr>
          <a:xfrm>
            <a:off x="4312920" y="1667974"/>
            <a:ext cx="356616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F2B3756-19E0-4B2F-B1D5-7664E0B38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</p:spTree>
    <p:extLst>
      <p:ext uri="{BB962C8B-B14F-4D97-AF65-F5344CB8AC3E}">
        <p14:creationId xmlns:p14="http://schemas.microsoft.com/office/powerpoint/2010/main" val="241832008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164ACA68-1C2C-4C4D-9CB4-1C8BF3E03F57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99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/>
          <a:p>
            <a:pPr rtl="0"/>
            <a:r>
              <a:rPr lang="es-ES" noProof="0"/>
              <a:t>DD.MM.20AA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s-ES" noProof="0"/>
              <a:t>AGREGAR UN PIE DE PÁGINA</a:t>
            </a:r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B6E88236-C248-4008-9619-75BCE6D3401C}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62630620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n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164ACA68-1C2C-4C4D-9CB4-1C8BF3E03F57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57629"/>
            <a:ext cx="10515600" cy="1325563"/>
          </a:xfrm>
        </p:spPr>
        <p:txBody>
          <a:bodyPr lIns="0" rIns="0" rtlCol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CÓMO USAR ESTA PLANTILLA</a:t>
            </a: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2D3F74C5-9ADD-4AE3-BCA5-88726CC2A1A3}"/>
              </a:ext>
            </a:extLst>
          </p:cNvPr>
          <p:cNvSpPr/>
          <p:nvPr userDrawn="1"/>
        </p:nvSpPr>
        <p:spPr>
          <a:xfrm>
            <a:off x="2017776" y="1667974"/>
            <a:ext cx="8156448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  <p:sp>
        <p:nvSpPr>
          <p:cNvPr id="31" name="Marcador de texto 21">
            <a:extLst>
              <a:ext uri="{FF2B5EF4-FFF2-40B4-BE49-F238E27FC236}">
                <a16:creationId xmlns:a16="http://schemas.microsoft.com/office/drawing/2014/main" id="{10000CCD-6AFF-4E65-8858-5502306E581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5578" y="1960171"/>
            <a:ext cx="882686" cy="1092200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8000" b="1">
                <a:solidFill>
                  <a:schemeClr val="bg2"/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1</a:t>
            </a:r>
          </a:p>
        </p:txBody>
      </p:sp>
      <p:sp>
        <p:nvSpPr>
          <p:cNvPr id="32" name="Marcador de texto 24">
            <a:extLst>
              <a:ext uri="{FF2B5EF4-FFF2-40B4-BE49-F238E27FC236}">
                <a16:creationId xmlns:a16="http://schemas.microsoft.com/office/drawing/2014/main" id="{D5D777E5-98F6-416A-8D23-3399269D85C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42535" y="1984171"/>
            <a:ext cx="3103110" cy="1032355"/>
          </a:xfrm>
        </p:spPr>
        <p:txBody>
          <a:bodyPr rtlCol="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3000" b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33" name="Marcador de texto 21">
            <a:extLst>
              <a:ext uri="{FF2B5EF4-FFF2-40B4-BE49-F238E27FC236}">
                <a16:creationId xmlns:a16="http://schemas.microsoft.com/office/drawing/2014/main" id="{C979BADF-99B5-4C91-AAE5-FC2C4DBEDE2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820642" y="1960171"/>
            <a:ext cx="882686" cy="1092200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8000" b="1">
                <a:solidFill>
                  <a:schemeClr val="bg2"/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2</a:t>
            </a:r>
          </a:p>
        </p:txBody>
      </p:sp>
      <p:sp>
        <p:nvSpPr>
          <p:cNvPr id="34" name="Marcador de texto 24">
            <a:extLst>
              <a:ext uri="{FF2B5EF4-FFF2-40B4-BE49-F238E27FC236}">
                <a16:creationId xmlns:a16="http://schemas.microsoft.com/office/drawing/2014/main" id="{6706F6A2-1599-4D73-9288-3ECEACDDCAE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77939" y="1984171"/>
            <a:ext cx="2243918" cy="1032355"/>
          </a:xfrm>
        </p:spPr>
        <p:txBody>
          <a:bodyPr rtlCol="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3000" b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35" name="Marcador de texto 21">
            <a:extLst>
              <a:ext uri="{FF2B5EF4-FFF2-40B4-BE49-F238E27FC236}">
                <a16:creationId xmlns:a16="http://schemas.microsoft.com/office/drawing/2014/main" id="{BAE5E245-1702-4722-895D-0808BB0A868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906755" y="1977950"/>
            <a:ext cx="882686" cy="1092200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8000" b="1">
                <a:solidFill>
                  <a:schemeClr val="bg2"/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3</a:t>
            </a:r>
          </a:p>
        </p:txBody>
      </p:sp>
      <p:sp>
        <p:nvSpPr>
          <p:cNvPr id="36" name="Marcador de texto 24">
            <a:extLst>
              <a:ext uri="{FF2B5EF4-FFF2-40B4-BE49-F238E27FC236}">
                <a16:creationId xmlns:a16="http://schemas.microsoft.com/office/drawing/2014/main" id="{3701E665-3CED-413C-BAC6-CE003B1494E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64052" y="2001950"/>
            <a:ext cx="2959116" cy="1032355"/>
          </a:xfrm>
        </p:spPr>
        <p:txBody>
          <a:bodyPr rtlCol="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3000" b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37" name="Marcador de texto 24">
            <a:extLst>
              <a:ext uri="{FF2B5EF4-FFF2-40B4-BE49-F238E27FC236}">
                <a16:creationId xmlns:a16="http://schemas.microsoft.com/office/drawing/2014/main" id="{E01406B4-D44B-4D1E-91F3-D87541EAD4C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020059" y="3103993"/>
            <a:ext cx="1698625" cy="800100"/>
          </a:xfrm>
        </p:spPr>
        <p:txBody>
          <a:bodyPr rtlCol="0"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38" name="Marcador de texto 24">
            <a:extLst>
              <a:ext uri="{FF2B5EF4-FFF2-40B4-BE49-F238E27FC236}">
                <a16:creationId xmlns:a16="http://schemas.microsoft.com/office/drawing/2014/main" id="{9AAD5CF9-9A59-4C5F-8C29-B92AD601211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718684" y="3103993"/>
            <a:ext cx="1698625" cy="800100"/>
          </a:xfrm>
        </p:spPr>
        <p:txBody>
          <a:bodyPr rtlCol="0"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39" name="Marcador de texto 24">
            <a:extLst>
              <a:ext uri="{FF2B5EF4-FFF2-40B4-BE49-F238E27FC236}">
                <a16:creationId xmlns:a16="http://schemas.microsoft.com/office/drawing/2014/main" id="{C6725172-65CC-4645-B23F-E77886468F3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794793" y="3103993"/>
            <a:ext cx="2599197" cy="800100"/>
          </a:xfrm>
        </p:spPr>
        <p:txBody>
          <a:bodyPr rtlCol="0"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40" name="Marcador de texto 24">
            <a:extLst>
              <a:ext uri="{FF2B5EF4-FFF2-40B4-BE49-F238E27FC236}">
                <a16:creationId xmlns:a16="http://schemas.microsoft.com/office/drawing/2014/main" id="{0EA5E6CA-5C78-4B75-BA22-59750E7D450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876955" y="3102450"/>
            <a:ext cx="3726423" cy="800100"/>
          </a:xfrm>
        </p:spPr>
        <p:txBody>
          <a:bodyPr rtlCol="0"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41" name="Marcador de texto 24">
            <a:extLst>
              <a:ext uri="{FF2B5EF4-FFF2-40B4-BE49-F238E27FC236}">
                <a16:creationId xmlns:a16="http://schemas.microsoft.com/office/drawing/2014/main" id="{E1C61752-F57C-4FBF-93F3-06F43CCA43C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657040" y="5751926"/>
            <a:ext cx="8877920" cy="470478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b="0">
                <a:solidFill>
                  <a:schemeClr val="accent4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42" name="Marcador de texto 24">
            <a:extLst>
              <a:ext uri="{FF2B5EF4-FFF2-40B4-BE49-F238E27FC236}">
                <a16:creationId xmlns:a16="http://schemas.microsoft.com/office/drawing/2014/main" id="{E0232175-FB97-4039-8136-B9DD27441C0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794791" y="5070254"/>
            <a:ext cx="2599199" cy="800100"/>
          </a:xfrm>
        </p:spPr>
        <p:txBody>
          <a:bodyPr rtlCol="0">
            <a:normAutofit/>
          </a:bodyPr>
          <a:lstStyle>
            <a:lvl1pPr marL="0" indent="0">
              <a:buNone/>
              <a:defRPr sz="1600" b="0">
                <a:solidFill>
                  <a:schemeClr val="bg2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43" name="Marcador de texto 24">
            <a:extLst>
              <a:ext uri="{FF2B5EF4-FFF2-40B4-BE49-F238E27FC236}">
                <a16:creationId xmlns:a16="http://schemas.microsoft.com/office/drawing/2014/main" id="{6E5262C3-0603-403F-AB36-FB4EB9FC7BC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890713" y="5070254"/>
            <a:ext cx="3712665" cy="800100"/>
          </a:xfrm>
        </p:spPr>
        <p:txBody>
          <a:bodyPr rtlCol="0">
            <a:normAutofit/>
          </a:bodyPr>
          <a:lstStyle>
            <a:lvl1pPr marL="0" indent="0">
              <a:buNone/>
              <a:defRPr sz="1600" b="0">
                <a:solidFill>
                  <a:schemeClr val="bg2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44" name="Marcador de posición de imagen 12">
            <a:extLst>
              <a:ext uri="{FF2B5EF4-FFF2-40B4-BE49-F238E27FC236}">
                <a16:creationId xmlns:a16="http://schemas.microsoft.com/office/drawing/2014/main" id="{D2FBACFC-8B68-4A37-95A4-26BE5A23D759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1020058" y="3976866"/>
            <a:ext cx="3273552" cy="1618488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6" name="Marcador de posición de imagen 12">
            <a:extLst>
              <a:ext uri="{FF2B5EF4-FFF2-40B4-BE49-F238E27FC236}">
                <a16:creationId xmlns:a16="http://schemas.microsoft.com/office/drawing/2014/main" id="{5A6A36C6-8489-4333-927A-141D8F98AE50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4794792" y="4041034"/>
            <a:ext cx="2599199" cy="896112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7" name="Marcador de posición de imagen 9">
            <a:extLst>
              <a:ext uri="{FF2B5EF4-FFF2-40B4-BE49-F238E27FC236}">
                <a16:creationId xmlns:a16="http://schemas.microsoft.com/office/drawing/2014/main" id="{BB2DF986-C446-4302-9099-B1512AD5D8CA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7876955" y="4041034"/>
            <a:ext cx="2599200" cy="896400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</p:spTree>
    <p:extLst>
      <p:ext uri="{BB962C8B-B14F-4D97-AF65-F5344CB8AC3E}">
        <p14:creationId xmlns:p14="http://schemas.microsoft.com/office/powerpoint/2010/main" val="311389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834F3F28-2A24-40B5-AC8C-5A53DC799A96}"/>
              </a:ext>
            </a:extLst>
          </p:cNvPr>
          <p:cNvSpPr/>
          <p:nvPr userDrawn="1"/>
        </p:nvSpPr>
        <p:spPr>
          <a:xfrm>
            <a:off x="129540" y="3410712"/>
            <a:ext cx="11932920" cy="3319272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99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F097552-E3A8-41F6-B00B-4A39A247AA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981036"/>
            <a:ext cx="10515600" cy="782638"/>
          </a:xfrm>
        </p:spPr>
        <p:txBody>
          <a:bodyPr rtlCol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DIAPOSITIVA DIVISORIA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>
            <a:lvl1pPr>
              <a:defRPr b="1">
                <a:latin typeface="+mn-lt"/>
              </a:defRPr>
            </a:lvl1pPr>
          </a:lstStyle>
          <a:p>
            <a:pPr rtl="0"/>
            <a:fld id="{D495E168-DA5E-4888-8D8A-92B118324C14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/>
          <a:p>
            <a:pPr rtl="0"/>
            <a:r>
              <a:rPr lang="es-ES" noProof="0"/>
              <a:t>DD.MM.20AA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s-ES" noProof="0"/>
              <a:t>AGREGAR UN PIE DE PÁGINA</a:t>
            </a:r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95BAC97E-3C4E-4D04-8A57-DC61E07CB8FD}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E7822F33-D675-4E6C-BD09-D9C78365BB41}"/>
              </a:ext>
            </a:extLst>
          </p:cNvPr>
          <p:cNvSpPr/>
          <p:nvPr userDrawn="1"/>
        </p:nvSpPr>
        <p:spPr>
          <a:xfrm>
            <a:off x="4070604" y="4804366"/>
            <a:ext cx="4050792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  <p:sp>
        <p:nvSpPr>
          <p:cNvPr id="11" name="Marcador de texto 2">
            <a:extLst>
              <a:ext uri="{FF2B5EF4-FFF2-40B4-BE49-F238E27FC236}">
                <a16:creationId xmlns:a16="http://schemas.microsoft.com/office/drawing/2014/main" id="{F4F6DD4A-6071-4D11-ABDB-28EA5AC8715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942478"/>
            <a:ext cx="10515600" cy="459082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lang="en-US" sz="2300">
                <a:solidFill>
                  <a:schemeClr val="bg2"/>
                </a:solidFill>
              </a:defRPr>
            </a:lvl1pPr>
          </a:lstStyle>
          <a:p>
            <a:pPr marL="228600" lvl="0" indent="-228600" algn="ctr" rtl="0"/>
            <a:r>
              <a:rPr lang="es-ES" noProof="0"/>
              <a:t>Editar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38234773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, sub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834F3F28-2A24-40B5-AC8C-5A53DC799A96}"/>
              </a:ext>
            </a:extLst>
          </p:cNvPr>
          <p:cNvSpPr/>
          <p:nvPr userDrawn="1"/>
        </p:nvSpPr>
        <p:spPr>
          <a:xfrm>
            <a:off x="129540" y="128016"/>
            <a:ext cx="685800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F097552-E3A8-41F6-B00B-4A39A247AA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1169256"/>
            <a:ext cx="5285914" cy="782638"/>
          </a:xfrm>
        </p:spPr>
        <p:txBody>
          <a:bodyPr rtlCol="0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DISEÑO DE TEXTO 1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/>
          <a:p>
            <a:pPr rtl="0"/>
            <a:r>
              <a:rPr lang="es-ES" noProof="0"/>
              <a:t>DD.MM.20AA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s-ES" noProof="0"/>
              <a:t>AGREGAR UN PIE DE PÁGINA</a:t>
            </a:r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95BAC97E-3C4E-4D04-8A57-DC61E07CB8FD}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  <p:sp>
        <p:nvSpPr>
          <p:cNvPr id="12" name="Marcador de texto 17">
            <a:extLst>
              <a:ext uri="{FF2B5EF4-FFF2-40B4-BE49-F238E27FC236}">
                <a16:creationId xmlns:a16="http://schemas.microsoft.com/office/drawing/2014/main" id="{028AD4F5-2320-4533-9EC4-9832091E65C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" y="2136036"/>
            <a:ext cx="5285914" cy="857098"/>
          </a:xfrm>
        </p:spPr>
        <p:txBody>
          <a:bodyPr rtlCol="0">
            <a:normAutofit/>
          </a:bodyPr>
          <a:lstStyle>
            <a:lvl1pPr marL="0" indent="0" algn="l">
              <a:buNone/>
              <a:defRPr sz="2300">
                <a:solidFill>
                  <a:schemeClr val="bg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E7822F33-D675-4E6C-BD09-D9C78365BB41}"/>
              </a:ext>
            </a:extLst>
          </p:cNvPr>
          <p:cNvSpPr/>
          <p:nvPr userDrawn="1"/>
        </p:nvSpPr>
        <p:spPr>
          <a:xfrm>
            <a:off x="915026" y="1992586"/>
            <a:ext cx="442800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  <p:sp>
        <p:nvSpPr>
          <p:cNvPr id="14" name="Marcador de texto 14">
            <a:extLst>
              <a:ext uri="{FF2B5EF4-FFF2-40B4-BE49-F238E27FC236}">
                <a16:creationId xmlns:a16="http://schemas.microsoft.com/office/drawing/2014/main" id="{302F0820-F94A-40EF-B3BE-26CD0CB5517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8199" y="3100269"/>
            <a:ext cx="5288963" cy="2588637"/>
          </a:xfrm>
        </p:spPr>
        <p:txBody>
          <a:bodyPr lIns="0" rtlCol="0"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1600" b="0" i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3721395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834F3F28-2A24-40B5-AC8C-5A53DC799A96}"/>
              </a:ext>
            </a:extLst>
          </p:cNvPr>
          <p:cNvSpPr/>
          <p:nvPr userDrawn="1"/>
        </p:nvSpPr>
        <p:spPr>
          <a:xfrm>
            <a:off x="129540" y="128016"/>
            <a:ext cx="11932920" cy="3319272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F097552-E3A8-41F6-B00B-4A39A247AA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1093460"/>
            <a:ext cx="5320386" cy="782638"/>
          </a:xfrm>
        </p:spPr>
        <p:txBody>
          <a:bodyPr rtlCol="0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DISEÑO DE TEXTO 2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/>
          <a:p>
            <a:pPr rtl="0"/>
            <a:r>
              <a:rPr lang="es-ES" noProof="0"/>
              <a:t>DD.MM.20AA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s-ES" noProof="0"/>
              <a:t>AGREGAR UN PIE DE PÁGINA</a:t>
            </a:r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95BAC97E-3C4E-4D04-8A57-DC61E07CB8FD}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  <p:sp>
        <p:nvSpPr>
          <p:cNvPr id="12" name="Marcador de texto 17">
            <a:extLst>
              <a:ext uri="{FF2B5EF4-FFF2-40B4-BE49-F238E27FC236}">
                <a16:creationId xmlns:a16="http://schemas.microsoft.com/office/drawing/2014/main" id="{028AD4F5-2320-4533-9EC4-9832091E65C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" y="2060240"/>
            <a:ext cx="5320386" cy="882524"/>
          </a:xfrm>
        </p:spPr>
        <p:txBody>
          <a:bodyPr rtlCol="0">
            <a:normAutofit/>
          </a:bodyPr>
          <a:lstStyle>
            <a:lvl1pPr marL="0" indent="0" algn="l">
              <a:buNone/>
              <a:defRPr sz="2300">
                <a:solidFill>
                  <a:schemeClr val="bg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E7822F33-D675-4E6C-BD09-D9C78365BB41}"/>
              </a:ext>
            </a:extLst>
          </p:cNvPr>
          <p:cNvSpPr/>
          <p:nvPr userDrawn="1"/>
        </p:nvSpPr>
        <p:spPr>
          <a:xfrm>
            <a:off x="914693" y="1916790"/>
            <a:ext cx="450000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  <p:sp>
        <p:nvSpPr>
          <p:cNvPr id="11" name="Marcador de texto 14">
            <a:extLst>
              <a:ext uri="{FF2B5EF4-FFF2-40B4-BE49-F238E27FC236}">
                <a16:creationId xmlns:a16="http://schemas.microsoft.com/office/drawing/2014/main" id="{4B6CBCCA-9781-462D-AF43-C6AAE3D1AAA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17897" y="1125545"/>
            <a:ext cx="4707842" cy="1849304"/>
          </a:xfrm>
        </p:spPr>
        <p:txBody>
          <a:bodyPr rtlCol="0"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1600" b="0" i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2599193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de la sección 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164ACA68-1C2C-4C4D-9CB4-1C8BF3E03F57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99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/>
          <a:p>
            <a:pPr rtl="0"/>
            <a:r>
              <a:rPr lang="es-ES" noProof="0"/>
              <a:t>DD.MM.20AA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s-ES" noProof="0"/>
              <a:t>AGREGAR UN PIE DE PÁGINA</a:t>
            </a:r>
          </a:p>
        </p:txBody>
      </p:sp>
      <p:sp>
        <p:nvSpPr>
          <p:cNvPr id="8" name="Marcador de texto 2">
            <a:extLst>
              <a:ext uri="{FF2B5EF4-FFF2-40B4-BE49-F238E27FC236}">
                <a16:creationId xmlns:a16="http://schemas.microsoft.com/office/drawing/2014/main" id="{03373955-AB5B-4186-8098-9DBA0AB2650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159649" y="2738211"/>
            <a:ext cx="4183650" cy="454353"/>
          </a:xfrm>
        </p:spPr>
        <p:txBody>
          <a:bodyPr rtlCol="0">
            <a:noAutofit/>
          </a:bodyPr>
          <a:lstStyle>
            <a:lvl1pPr marL="0" indent="0">
              <a:buNone/>
              <a:defRPr sz="3000" b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Título de la sección 1</a:t>
            </a:r>
          </a:p>
        </p:txBody>
      </p:sp>
      <p:sp>
        <p:nvSpPr>
          <p:cNvPr id="9" name="Marcador de texto 26">
            <a:extLst>
              <a:ext uri="{FF2B5EF4-FFF2-40B4-BE49-F238E27FC236}">
                <a16:creationId xmlns:a16="http://schemas.microsoft.com/office/drawing/2014/main" id="{B534F865-65DF-4129-9CE5-414E2493757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8201" y="1835244"/>
            <a:ext cx="10515599" cy="629105"/>
          </a:xfrm>
        </p:spPr>
        <p:txBody>
          <a:bodyPr lIns="0" rIns="0" rtlCol="0">
            <a:noAutofit/>
          </a:bodyPr>
          <a:lstStyle>
            <a:lvl1pPr marL="0" indent="0" algn="ctr">
              <a:buNone/>
              <a:defRPr sz="2300" b="0" i="0">
                <a:solidFill>
                  <a:schemeClr val="bg2"/>
                </a:solidFill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0" name="Marcador de texto 2">
            <a:extLst>
              <a:ext uri="{FF2B5EF4-FFF2-40B4-BE49-F238E27FC236}">
                <a16:creationId xmlns:a16="http://schemas.microsoft.com/office/drawing/2014/main" id="{23A3472E-32B4-4CAD-B5D0-420AA3FB4CE3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627121" y="2738211"/>
            <a:ext cx="4183650" cy="454353"/>
          </a:xfrm>
        </p:spPr>
        <p:txBody>
          <a:bodyPr rtlCol="0">
            <a:noAutofit/>
          </a:bodyPr>
          <a:lstStyle>
            <a:lvl1pPr marL="0" indent="0">
              <a:buNone/>
              <a:defRPr sz="3000" b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Título de la sección 2</a:t>
            </a:r>
          </a:p>
        </p:txBody>
      </p:sp>
      <p:sp>
        <p:nvSpPr>
          <p:cNvPr id="11" name="Marcador de texto 26">
            <a:extLst>
              <a:ext uri="{FF2B5EF4-FFF2-40B4-BE49-F238E27FC236}">
                <a16:creationId xmlns:a16="http://schemas.microsoft.com/office/drawing/2014/main" id="{1AEED068-3EA0-4BF4-875C-02473E9EB0C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159649" y="3428501"/>
            <a:ext cx="4365625" cy="2333625"/>
          </a:xfrm>
        </p:spPr>
        <p:txBody>
          <a:bodyPr rtlCol="0"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defRPr sz="1600">
                <a:solidFill>
                  <a:schemeClr val="bg1"/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2" name="Marcador de texto 26">
            <a:extLst>
              <a:ext uri="{FF2B5EF4-FFF2-40B4-BE49-F238E27FC236}">
                <a16:creationId xmlns:a16="http://schemas.microsoft.com/office/drawing/2014/main" id="{3590B9DA-A2DF-4AE1-9A98-C7B84F48C3A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27121" y="3428501"/>
            <a:ext cx="4365625" cy="2333625"/>
          </a:xfrm>
        </p:spPr>
        <p:txBody>
          <a:bodyPr rtlCol="0"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defRPr sz="1600">
                <a:solidFill>
                  <a:schemeClr val="bg1"/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57629"/>
            <a:ext cx="10515600" cy="1325563"/>
          </a:xfrm>
        </p:spPr>
        <p:txBody>
          <a:bodyPr lIns="0" rIns="0" rtlCol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COMPARACIÓN</a:t>
            </a:r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B6E88236-C248-4008-9619-75BCE6D3401C}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2D3F74C5-9ADD-4AE3-BCA5-88726CC2A1A3}"/>
              </a:ext>
            </a:extLst>
          </p:cNvPr>
          <p:cNvSpPr/>
          <p:nvPr userDrawn="1"/>
        </p:nvSpPr>
        <p:spPr>
          <a:xfrm>
            <a:off x="4111752" y="1667974"/>
            <a:ext cx="3968496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450372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de gráfi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164ACA68-1C2C-4C4D-9CB4-1C8BF3E03F57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/>
          <a:p>
            <a:pPr rtl="0"/>
            <a:r>
              <a:rPr lang="es-ES" noProof="0"/>
              <a:t>DD.MM.20AA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s-ES" noProof="0"/>
              <a:t>AGREGAR UN PIE DE PÁGINA</a:t>
            </a:r>
          </a:p>
        </p:txBody>
      </p:sp>
      <p:sp>
        <p:nvSpPr>
          <p:cNvPr id="9" name="Marcador de texto 26">
            <a:extLst>
              <a:ext uri="{FF2B5EF4-FFF2-40B4-BE49-F238E27FC236}">
                <a16:creationId xmlns:a16="http://schemas.microsoft.com/office/drawing/2014/main" id="{B534F865-65DF-4129-9CE5-414E2493757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1248" y="3359239"/>
            <a:ext cx="4357688" cy="2252574"/>
          </a:xfrm>
        </p:spPr>
        <p:txBody>
          <a:bodyPr lIns="0" rIns="0" rtlCol="0">
            <a:noAutofit/>
          </a:bodyPr>
          <a:lstStyle>
            <a:lvl1pPr marL="0" indent="0" algn="l">
              <a:buNone/>
              <a:defRPr sz="2300" b="0" i="0">
                <a:solidFill>
                  <a:schemeClr val="bg2"/>
                </a:solidFill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2081624"/>
            <a:ext cx="4357688" cy="1325563"/>
          </a:xfrm>
        </p:spPr>
        <p:txBody>
          <a:bodyPr lIns="0" rIns="0" rtlCol="0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DIAPOSITIVA CON GRÁFICO</a:t>
            </a:r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B6E88236-C248-4008-9619-75BCE6D3401C}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2D3F74C5-9ADD-4AE3-BCA5-88726CC2A1A3}"/>
              </a:ext>
            </a:extLst>
          </p:cNvPr>
          <p:cNvSpPr/>
          <p:nvPr userDrawn="1"/>
        </p:nvSpPr>
        <p:spPr>
          <a:xfrm>
            <a:off x="911877" y="3191969"/>
            <a:ext cx="3968496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  <p:sp>
        <p:nvSpPr>
          <p:cNvPr id="16" name="Marcador de posición de gráfico 18">
            <a:extLst>
              <a:ext uri="{FF2B5EF4-FFF2-40B4-BE49-F238E27FC236}">
                <a16:creationId xmlns:a16="http://schemas.microsoft.com/office/drawing/2014/main" id="{BE9C98A7-B145-402E-BADA-CE785E3BA996}"/>
              </a:ext>
            </a:extLst>
          </p:cNvPr>
          <p:cNvSpPr>
            <a:spLocks noGrp="1"/>
          </p:cNvSpPr>
          <p:nvPr>
            <p:ph type="chart" sz="quarter" idx="32" hasCustomPrompt="1"/>
          </p:nvPr>
        </p:nvSpPr>
        <p:spPr>
          <a:xfrm>
            <a:off x="6981371" y="1246188"/>
            <a:ext cx="4284663" cy="4365625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es-ES" noProof="0"/>
              <a:t>Hacer clic en el icono para agregar un gráfico</a:t>
            </a:r>
          </a:p>
        </p:txBody>
      </p:sp>
    </p:spTree>
    <p:extLst>
      <p:ext uri="{BB962C8B-B14F-4D97-AF65-F5344CB8AC3E}">
        <p14:creationId xmlns:p14="http://schemas.microsoft.com/office/powerpoint/2010/main" val="25253428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de tab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164ACA68-1C2C-4C4D-9CB4-1C8BF3E03F57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/>
          <a:p>
            <a:pPr rtl="0"/>
            <a:r>
              <a:rPr lang="es-ES" noProof="0"/>
              <a:t>DD.MM.20AA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s-ES" noProof="0"/>
              <a:t>AGREGAR UN PIE DE PÁGINA</a:t>
            </a:r>
          </a:p>
        </p:txBody>
      </p:sp>
      <p:sp>
        <p:nvSpPr>
          <p:cNvPr id="9" name="Marcador de texto 26">
            <a:extLst>
              <a:ext uri="{FF2B5EF4-FFF2-40B4-BE49-F238E27FC236}">
                <a16:creationId xmlns:a16="http://schemas.microsoft.com/office/drawing/2014/main" id="{B534F865-65DF-4129-9CE5-414E2493757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83563" y="3359239"/>
            <a:ext cx="2596896" cy="2252574"/>
          </a:xfrm>
        </p:spPr>
        <p:txBody>
          <a:bodyPr lIns="0" rIns="0" rtlCol="0">
            <a:noAutofit/>
          </a:bodyPr>
          <a:lstStyle>
            <a:lvl1pPr marL="0" indent="0" algn="l">
              <a:buNone/>
              <a:defRPr sz="2300" b="0" i="0">
                <a:solidFill>
                  <a:schemeClr val="bg2"/>
                </a:solidFill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683562" y="1757774"/>
            <a:ext cx="2669859" cy="1325563"/>
          </a:xfrm>
        </p:spPr>
        <p:txBody>
          <a:bodyPr lIns="0" rIns="0" rtlCol="0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DIAPOSITIVA DE TABLA</a:t>
            </a:r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B6E88236-C248-4008-9619-75BCE6D3401C}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2D3F74C5-9ADD-4AE3-BCA5-88726CC2A1A3}"/>
              </a:ext>
            </a:extLst>
          </p:cNvPr>
          <p:cNvSpPr/>
          <p:nvPr userDrawn="1"/>
        </p:nvSpPr>
        <p:spPr>
          <a:xfrm>
            <a:off x="8602643" y="3191969"/>
            <a:ext cx="1545336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  <p:sp>
        <p:nvSpPr>
          <p:cNvPr id="13" name="Marcador de tabla 17">
            <a:extLst>
              <a:ext uri="{FF2B5EF4-FFF2-40B4-BE49-F238E27FC236}">
                <a16:creationId xmlns:a16="http://schemas.microsoft.com/office/drawing/2014/main" id="{62814DE5-26B2-4A8E-BA8D-A2E4C5547EB9}"/>
              </a:ext>
            </a:extLst>
          </p:cNvPr>
          <p:cNvSpPr>
            <a:spLocks noGrp="1"/>
          </p:cNvSpPr>
          <p:nvPr>
            <p:ph type="tbl" sz="quarter" idx="17" hasCustomPrompt="1"/>
          </p:nvPr>
        </p:nvSpPr>
        <p:spPr>
          <a:xfrm>
            <a:off x="911225" y="1505433"/>
            <a:ext cx="6561138" cy="3847135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es-ES" noProof="0"/>
              <a:t>Hacer clic en el icono para agregar una tabla</a:t>
            </a:r>
          </a:p>
        </p:txBody>
      </p:sp>
    </p:spTree>
    <p:extLst>
      <p:ext uri="{BB962C8B-B14F-4D97-AF65-F5344CB8AC3E}">
        <p14:creationId xmlns:p14="http://schemas.microsoft.com/office/powerpoint/2010/main" val="2401947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e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834F3F28-2A24-40B5-AC8C-5A53DC799A96}"/>
              </a:ext>
            </a:extLst>
          </p:cNvPr>
          <p:cNvSpPr/>
          <p:nvPr userDrawn="1"/>
        </p:nvSpPr>
        <p:spPr>
          <a:xfrm>
            <a:off x="129540" y="128016"/>
            <a:ext cx="11932920" cy="2368296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/>
          <a:p>
            <a:pPr rtl="0"/>
            <a:r>
              <a:rPr lang="es-ES" noProof="0"/>
              <a:t>DD.MM.20AA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s-ES" noProof="0"/>
              <a:t>AGREGAR UN PIE DE PÁGINA</a:t>
            </a:r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95BAC97E-3C4E-4D04-8A57-DC61E07CB8FD}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  <p:sp>
        <p:nvSpPr>
          <p:cNvPr id="14" name="Marcador de texto 26">
            <a:extLst>
              <a:ext uri="{FF2B5EF4-FFF2-40B4-BE49-F238E27FC236}">
                <a16:creationId xmlns:a16="http://schemas.microsoft.com/office/drawing/2014/main" id="{B33A3032-1037-4342-827F-CF134997826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8201" y="1835244"/>
            <a:ext cx="10515599" cy="629105"/>
          </a:xfrm>
        </p:spPr>
        <p:txBody>
          <a:bodyPr lIns="0" rIns="0" rtlCol="0">
            <a:noAutofit/>
          </a:bodyPr>
          <a:lstStyle>
            <a:lvl1pPr marL="0" indent="0" algn="ctr">
              <a:buNone/>
              <a:defRPr sz="2300" b="0" i="0">
                <a:solidFill>
                  <a:schemeClr val="bg2"/>
                </a:solidFill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FD6F6A17-AFDC-40C7-9D63-50FA052A16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57629"/>
            <a:ext cx="10515600" cy="1325563"/>
          </a:xfrm>
        </p:spPr>
        <p:txBody>
          <a:bodyPr lIns="0" rIns="0" rtlCol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DIAPOSITIVA CON IMAGEN GRANDE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6668B9DC-C6AF-45D4-BBA3-A5EF781EAB7F}"/>
              </a:ext>
            </a:extLst>
          </p:cNvPr>
          <p:cNvSpPr/>
          <p:nvPr userDrawn="1"/>
        </p:nvSpPr>
        <p:spPr>
          <a:xfrm>
            <a:off x="3759708" y="1667974"/>
            <a:ext cx="4672584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7612727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de elemento multime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164ACA68-1C2C-4C4D-9CB4-1C8BF3E03F57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/>
          <a:p>
            <a:pPr rtl="0"/>
            <a:r>
              <a:rPr lang="es-ES" noProof="0"/>
              <a:t>DD.MM.20AA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s-ES" noProof="0"/>
              <a:t>AGREGAR UN PIE DE PÁGINA</a:t>
            </a:r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68873"/>
            <a:ext cx="10515600" cy="1325563"/>
          </a:xfrm>
        </p:spPr>
        <p:txBody>
          <a:bodyPr lIns="0" rIns="0" rtlCol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DIAPOSITIVA DE VÍDEO</a:t>
            </a:r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B6E88236-C248-4008-9619-75BCE6D3401C}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 rtl="0"/>
            <a:endParaRPr lang="es-ES" noProof="0"/>
          </a:p>
        </p:txBody>
      </p:sp>
      <p:sp>
        <p:nvSpPr>
          <p:cNvPr id="16" name="Marcador de posición de elemento multimedia 7">
            <a:extLst>
              <a:ext uri="{FF2B5EF4-FFF2-40B4-BE49-F238E27FC236}">
                <a16:creationId xmlns:a16="http://schemas.microsoft.com/office/drawing/2014/main" id="{A11F77F4-4B16-4503-B9B6-AE22C686E3E3}"/>
              </a:ext>
            </a:extLst>
          </p:cNvPr>
          <p:cNvSpPr>
            <a:spLocks noGrp="1"/>
          </p:cNvSpPr>
          <p:nvPr>
            <p:ph type="media" sz="quarter" idx="17" hasCustomPrompt="1"/>
          </p:nvPr>
        </p:nvSpPr>
        <p:spPr>
          <a:xfrm>
            <a:off x="1395984" y="1497770"/>
            <a:ext cx="9400032" cy="4215384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es-ES" noProof="0"/>
              <a:t>Haga clic en el icono para agregar un elemento multimedia</a:t>
            </a:r>
          </a:p>
        </p:txBody>
      </p:sp>
    </p:spTree>
    <p:extLst>
      <p:ext uri="{BB962C8B-B14F-4D97-AF65-F5344CB8AC3E}">
        <p14:creationId xmlns:p14="http://schemas.microsoft.com/office/powerpoint/2010/main" val="23997382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posición de número de diapositiva 5">
            <a:extLst>
              <a:ext uri="{FF2B5EF4-FFF2-40B4-BE49-F238E27FC236}">
                <a16:creationId xmlns:a16="http://schemas.microsoft.com/office/drawing/2014/main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821279" y="6118484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fld id="{D495E168-DA5E-4888-8D8A-92B118324C14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2" name="Marcador de posición de título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0482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bg2"/>
                </a:solidFill>
              </a:defRPr>
            </a:lvl1pPr>
          </a:lstStyle>
          <a:p>
            <a:pPr rtl="0"/>
            <a:r>
              <a:rPr lang="es-ES" noProof="0"/>
              <a:t>DD.MM.20AA</a:t>
            </a:r>
          </a:p>
        </p:txBody>
      </p:sp>
      <p:sp>
        <p:nvSpPr>
          <p:cNvPr id="11" name="Marcador de pie de página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bg2"/>
                </a:solidFill>
              </a:defRPr>
            </a:lvl1pPr>
          </a:lstStyle>
          <a:p>
            <a:pPr rtl="0"/>
            <a:r>
              <a:rPr lang="es-ES" noProof="0"/>
              <a:t>AGREGAR UN PIE DE PÁGINA</a:t>
            </a:r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77" r:id="rId2"/>
    <p:sldLayoutId id="2147483678" r:id="rId3"/>
    <p:sldLayoutId id="2147483679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87" r:id="rId17"/>
    <p:sldLayoutId id="2147483695" r:id="rId18"/>
    <p:sldLayoutId id="2147483688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000" b="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  <p15:guide id="9" pos="302" userDrawn="1">
          <p15:clr>
            <a:srgbClr val="F26B43"/>
          </p15:clr>
        </p15:guide>
        <p15:guide id="10" pos="737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E70722D-0BC0-4487-812D-1E4E0DEC112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 rtlCol="0"/>
          <a:lstStyle/>
          <a:p>
            <a:pPr rtl="0"/>
            <a:r>
              <a:rPr lang="es-ES" dirty="0"/>
              <a:t>NOVIEMBRE</a:t>
            </a:r>
          </a:p>
        </p:txBody>
      </p:sp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7D65CF0B-BB68-4A49-91EE-96E78E8CAD6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 rtlCol="0"/>
          <a:lstStyle/>
          <a:p>
            <a:pPr rtl="0"/>
            <a:r>
              <a:rPr lang="es-ES" dirty="0"/>
              <a:t>2019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05857963-8D3D-4F24-B535-54652EE09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/>
              <a:t>PRACTICA 6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623514F-9C9F-4868-A7D9-66CAA07E615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/>
          <a:p>
            <a:r>
              <a:rPr lang="es-ES" sz="3200" dirty="0"/>
              <a:t>Castro Cruces Jorge Eduardo</a:t>
            </a:r>
          </a:p>
          <a:p>
            <a:r>
              <a:rPr lang="es-ES" sz="1600" dirty="0"/>
              <a:t>Programación Orientada a Objetos</a:t>
            </a:r>
          </a:p>
          <a:p>
            <a:r>
              <a:rPr lang="es-ES" sz="2400" dirty="0"/>
              <a:t>Sánchez Juárez José</a:t>
            </a:r>
          </a:p>
          <a:p>
            <a:r>
              <a:rPr lang="es-ES" sz="1600" dirty="0"/>
              <a:t>2CM5</a:t>
            </a:r>
          </a:p>
        </p:txBody>
      </p:sp>
    </p:spTree>
    <p:extLst>
      <p:ext uri="{BB962C8B-B14F-4D97-AF65-F5344CB8AC3E}">
        <p14:creationId xmlns:p14="http://schemas.microsoft.com/office/powerpoint/2010/main" val="21423163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4D492004-FF5A-486F-BD35-52AACB74C65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es-ES" noProof="1" dirty="0" smtClean="0"/>
              <a:pPr rtl="0"/>
              <a:t>10</a:t>
            </a:fld>
            <a:endParaRPr lang="es-ES" noProof="1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1DA8952E-664B-46AB-A176-7B779E3011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885" y="241710"/>
            <a:ext cx="6513737" cy="5779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6698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4D492004-FF5A-486F-BD35-52AACB74C65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es-ES" noProof="1" dirty="0" smtClean="0"/>
              <a:pPr rtl="0"/>
              <a:t>11</a:t>
            </a:fld>
            <a:endParaRPr lang="es-ES" noProof="1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995AB626-2B57-4567-93D2-2AD4B9F0F2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763" y="247190"/>
            <a:ext cx="6589951" cy="5710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8712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4D492004-FF5A-486F-BD35-52AACB74C65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es-ES" noProof="1" dirty="0" smtClean="0"/>
              <a:pPr rtl="0"/>
              <a:t>12</a:t>
            </a:fld>
            <a:endParaRPr lang="es-ES" noProof="1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672934F1-0090-4D28-A94B-B1F3EAD626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797" y="211026"/>
            <a:ext cx="6616432" cy="5716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74685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4D492004-FF5A-486F-BD35-52AACB74C65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es-ES" noProof="1" dirty="0" smtClean="0"/>
              <a:pPr rtl="0"/>
              <a:t>13</a:t>
            </a:fld>
            <a:endParaRPr lang="es-ES" noProof="1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40CB56C5-034C-49CB-B42D-557082CE8D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586" y="374391"/>
            <a:ext cx="8311659" cy="5344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2696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4D492004-FF5A-486F-BD35-52AACB74C65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es-ES" noProof="1" dirty="0" smtClean="0"/>
              <a:pPr rtl="0"/>
              <a:t>14</a:t>
            </a:fld>
            <a:endParaRPr lang="es-ES" noProof="1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50BEEAB2-845B-4718-BD75-217B25C628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886" y="260681"/>
            <a:ext cx="6565442" cy="5632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7205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4D492004-FF5A-486F-BD35-52AACB74C65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es-ES" noProof="1" dirty="0" smtClean="0"/>
              <a:pPr rtl="0"/>
              <a:t>15</a:t>
            </a:fld>
            <a:endParaRPr lang="es-ES" noProof="1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EFD657EA-18DF-4DB5-A561-E038B40498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377" y="243877"/>
            <a:ext cx="5667965" cy="5792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5030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4D492004-FF5A-486F-BD35-52AACB74C65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es-ES" noProof="1" dirty="0" smtClean="0"/>
              <a:pPr rtl="0"/>
              <a:t>16</a:t>
            </a:fld>
            <a:endParaRPr lang="es-ES" noProof="1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31929B9D-2F80-4369-A664-C007AAA07D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886" y="261089"/>
            <a:ext cx="5830114" cy="5668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6581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4D492004-FF5A-486F-BD35-52AACB74C65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es-ES" noProof="1" dirty="0" smtClean="0"/>
              <a:pPr rtl="0"/>
              <a:t>17</a:t>
            </a:fld>
            <a:endParaRPr lang="es-ES" noProof="1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63C6D435-95E7-45A6-B4B5-5B5634D8DF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465" y="215971"/>
            <a:ext cx="6076256" cy="5727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6143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EDADF0-23DD-491B-8755-2E19692F9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s-ES" dirty="0"/>
              <a:t>Main.java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73E7209B-EA97-4E46-B935-409525612C9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es-ES" smtClean="0"/>
              <a:pPr rtl="0"/>
              <a:t>18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498313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4D492004-FF5A-486F-BD35-52AACB74C65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es-ES" noProof="1" dirty="0" smtClean="0"/>
              <a:pPr rtl="0"/>
              <a:t>19</a:t>
            </a:fld>
            <a:endParaRPr lang="es-ES" noProof="1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D7FA9819-A88E-4782-A0F8-44A6F3A173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464" y="237314"/>
            <a:ext cx="6258798" cy="5782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6493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EDADF0-23DD-491B-8755-2E19692F9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s-ES" dirty="0"/>
              <a:t>Nodo.java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73E7209B-EA97-4E46-B935-409525612C9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es-ES" smtClean="0"/>
              <a:pPr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343897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4D492004-FF5A-486F-BD35-52AACB74C65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es-ES" noProof="1" dirty="0" smtClean="0"/>
              <a:pPr rtl="0"/>
              <a:t>20</a:t>
            </a:fld>
            <a:endParaRPr lang="es-ES" noProof="1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19EE59A3-9021-4F5E-835A-9BEDD941AF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834" y="206424"/>
            <a:ext cx="5849166" cy="5792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7851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4D492004-FF5A-486F-BD35-52AACB74C65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es-ES" noProof="1" dirty="0" smtClean="0"/>
              <a:pPr rtl="0"/>
              <a:t>21</a:t>
            </a:fld>
            <a:endParaRPr lang="es-ES" noProof="1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F03E9297-C8AC-4C42-B0B1-4767FB5A04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166" y="271726"/>
            <a:ext cx="6358858" cy="3157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0614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EDADF0-23DD-491B-8755-2E19692F9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s-ES" dirty="0"/>
              <a:t>SALIDA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73E7209B-EA97-4E46-B935-409525612C9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es-ES" smtClean="0"/>
              <a:pPr rtl="0"/>
              <a:t>22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748440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4D492004-FF5A-486F-BD35-52AACB74C65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es-ES" noProof="1" dirty="0" smtClean="0"/>
              <a:pPr rtl="0"/>
              <a:t>23</a:t>
            </a:fld>
            <a:endParaRPr lang="es-ES" noProof="1"/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8D1E95CD-14E4-412B-900D-5F3571855329}"/>
              </a:ext>
            </a:extLst>
          </p:cNvPr>
          <p:cNvGrpSpPr/>
          <p:nvPr/>
        </p:nvGrpSpPr>
        <p:grpSpPr>
          <a:xfrm>
            <a:off x="221170" y="202634"/>
            <a:ext cx="6649893" cy="5754030"/>
            <a:chOff x="221170" y="202633"/>
            <a:chExt cx="7020905" cy="6668431"/>
          </a:xfrm>
        </p:grpSpPr>
        <p:pic>
          <p:nvPicPr>
            <p:cNvPr id="2" name="Imagen 1">
              <a:extLst>
                <a:ext uri="{FF2B5EF4-FFF2-40B4-BE49-F238E27FC236}">
                  <a16:creationId xmlns:a16="http://schemas.microsoft.com/office/drawing/2014/main" id="{EDA12538-CA56-4858-8151-955DFC615B3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21170" y="202633"/>
              <a:ext cx="7020905" cy="5915851"/>
            </a:xfrm>
            <a:prstGeom prst="rect">
              <a:avLst/>
            </a:prstGeom>
          </p:spPr>
        </p:pic>
        <p:pic>
          <p:nvPicPr>
            <p:cNvPr id="4" name="Imagen 3">
              <a:extLst>
                <a:ext uri="{FF2B5EF4-FFF2-40B4-BE49-F238E27FC236}">
                  <a16:creationId xmlns:a16="http://schemas.microsoft.com/office/drawing/2014/main" id="{1701D20E-B2AE-4200-8C1A-51A04C744A7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21170" y="6118484"/>
              <a:ext cx="7020905" cy="75258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917493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4D492004-FF5A-486F-BD35-52AACB74C65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es-ES" noProof="1" dirty="0" smtClean="0"/>
              <a:pPr rtl="0"/>
              <a:t>3</a:t>
            </a:fld>
            <a:endParaRPr lang="es-ES" noProof="1"/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C5FC1176-1834-41BA-8304-EFBD477AED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718" y="248652"/>
            <a:ext cx="5413658" cy="6354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5236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EDADF0-23DD-491B-8755-2E19692F9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s-ES" dirty="0"/>
              <a:t>Lista.java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73E7209B-EA97-4E46-B935-409525612C9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es-ES" smtClean="0"/>
              <a:pPr rtl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167104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4D492004-FF5A-486F-BD35-52AACB74C65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es-ES" noProof="1" dirty="0" smtClean="0"/>
              <a:pPr rtl="0"/>
              <a:t>5</a:t>
            </a:fld>
            <a:endParaRPr lang="es-ES" noProof="1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F65AD660-5C43-4467-992E-24880CD0B1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007" y="228600"/>
            <a:ext cx="7979118" cy="5714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5683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4D492004-FF5A-486F-BD35-52AACB74C65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es-ES" noProof="1" dirty="0" smtClean="0"/>
              <a:pPr rtl="0"/>
              <a:t>6</a:t>
            </a:fld>
            <a:endParaRPr lang="es-ES" noProof="1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79D82662-336B-490A-AA2E-96D66E63B4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264" y="198125"/>
            <a:ext cx="6096851" cy="5782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8895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4D492004-FF5A-486F-BD35-52AACB74C65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es-ES" noProof="1" dirty="0" smtClean="0"/>
              <a:pPr rtl="0"/>
              <a:t>7</a:t>
            </a:fld>
            <a:endParaRPr lang="es-ES" noProof="1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6BFC1501-8A4A-481F-873A-D820C46BDE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870" y="269492"/>
            <a:ext cx="7186473" cy="5693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2302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4D492004-FF5A-486F-BD35-52AACB74C65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es-ES" noProof="1" dirty="0" smtClean="0"/>
              <a:pPr rtl="0"/>
              <a:t>8</a:t>
            </a:fld>
            <a:endParaRPr lang="es-ES" noProof="1"/>
          </a:p>
        </p:txBody>
      </p:sp>
      <p:grpSp>
        <p:nvGrpSpPr>
          <p:cNvPr id="6" name="Grupo 5">
            <a:extLst>
              <a:ext uri="{FF2B5EF4-FFF2-40B4-BE49-F238E27FC236}">
                <a16:creationId xmlns:a16="http://schemas.microsoft.com/office/drawing/2014/main" id="{DE20A48C-8599-42E5-9F37-C72A62EB8409}"/>
              </a:ext>
            </a:extLst>
          </p:cNvPr>
          <p:cNvGrpSpPr/>
          <p:nvPr/>
        </p:nvGrpSpPr>
        <p:grpSpPr>
          <a:xfrm>
            <a:off x="236749" y="213682"/>
            <a:ext cx="6621252" cy="6269927"/>
            <a:chOff x="236748" y="213682"/>
            <a:chExt cx="6725589" cy="6573167"/>
          </a:xfrm>
        </p:grpSpPr>
        <p:pic>
          <p:nvPicPr>
            <p:cNvPr id="4" name="Imagen 3">
              <a:extLst>
                <a:ext uri="{FF2B5EF4-FFF2-40B4-BE49-F238E27FC236}">
                  <a16:creationId xmlns:a16="http://schemas.microsoft.com/office/drawing/2014/main" id="{FE75F8DB-CE16-4929-9113-0367BA6724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36748" y="213682"/>
              <a:ext cx="6725589" cy="5792008"/>
            </a:xfrm>
            <a:prstGeom prst="rect">
              <a:avLst/>
            </a:prstGeom>
          </p:spPr>
        </p:pic>
        <p:pic>
          <p:nvPicPr>
            <p:cNvPr id="5" name="Imagen 4">
              <a:extLst>
                <a:ext uri="{FF2B5EF4-FFF2-40B4-BE49-F238E27FC236}">
                  <a16:creationId xmlns:a16="http://schemas.microsoft.com/office/drawing/2014/main" id="{70BBD5D3-0F25-4393-9263-55E9D036C5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6748" y="6005690"/>
              <a:ext cx="6706536" cy="78115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02570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4D492004-FF5A-486F-BD35-52AACB74C65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es-ES" noProof="1" dirty="0" smtClean="0"/>
              <a:pPr rtl="0"/>
              <a:t>9</a:t>
            </a:fld>
            <a:endParaRPr lang="es-ES" noProof="1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C0F5E0BC-C4BF-4427-A45D-44D5955AF6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417" y="202887"/>
            <a:ext cx="5744377" cy="5772956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92D27F10-FDC7-401C-8676-15644BFA68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5999" y="202887"/>
            <a:ext cx="5863583" cy="3388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58446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Custom 24">
      <a:dk1>
        <a:sysClr val="windowText" lastClr="000000"/>
      </a:dk1>
      <a:lt1>
        <a:sysClr val="window" lastClr="FFFFFF"/>
      </a:lt1>
      <a:dk2>
        <a:srgbClr val="64AC00"/>
      </a:dk2>
      <a:lt2>
        <a:srgbClr val="CBFF00"/>
      </a:lt2>
      <a:accent1>
        <a:srgbClr val="002E62"/>
      </a:accent1>
      <a:accent2>
        <a:srgbClr val="004CB9"/>
      </a:accent2>
      <a:accent3>
        <a:srgbClr val="005500"/>
      </a:accent3>
      <a:accent4>
        <a:srgbClr val="16B3DC"/>
      </a:accent4>
      <a:accent5>
        <a:srgbClr val="F9DC5C"/>
      </a:accent5>
      <a:accent6>
        <a:srgbClr val="EF626C"/>
      </a:accent6>
      <a:hlink>
        <a:srgbClr val="FFFFFF"/>
      </a:hlink>
      <a:folHlink>
        <a:srgbClr val="FFFFFF"/>
      </a:folHlink>
    </a:clrScheme>
    <a:fontScheme name="Custom 21">
      <a:majorFont>
        <a:latin typeface="Gill Sans MT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Office_30677699_TF22977542" id="{5061B0BF-B89D-485D-A91E-333294C44C2B}" vid="{FE6BCB17-07E4-46C0-AD33-15B57F945746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Presentación para exteriores</Template>
  <TotalTime>0</TotalTime>
  <Words>71</Words>
  <Application>Microsoft Office PowerPoint</Application>
  <PresentationFormat>Panorámica</PresentationFormat>
  <Paragraphs>56</Paragraphs>
  <Slides>23</Slides>
  <Notes>23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23</vt:i4>
      </vt:variant>
    </vt:vector>
  </HeadingPairs>
  <TitlesOfParts>
    <vt:vector size="28" baseType="lpstr">
      <vt:lpstr>Arial</vt:lpstr>
      <vt:lpstr>Calibri</vt:lpstr>
      <vt:lpstr>Franklin Gothic Book</vt:lpstr>
      <vt:lpstr>Gill Sans MT</vt:lpstr>
      <vt:lpstr>Tema de Office</vt:lpstr>
      <vt:lpstr>PRACTICA 6</vt:lpstr>
      <vt:lpstr>Nodo.java</vt:lpstr>
      <vt:lpstr>Presentación de PowerPoint</vt:lpstr>
      <vt:lpstr>Lista.java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Main.java</vt:lpstr>
      <vt:lpstr>Presentación de PowerPoint</vt:lpstr>
      <vt:lpstr>Presentación de PowerPoint</vt:lpstr>
      <vt:lpstr>Presentación de PowerPoint</vt:lpstr>
      <vt:lpstr>SALIDA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2019-11-26T04:51:36Z</dcterms:created>
  <dcterms:modified xsi:type="dcterms:W3CDTF">2019-11-26T05:40:39Z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v-abdarl@microsoft.com</vt:lpwstr>
  </property>
  <property fmtid="{D5CDD505-2E9C-101B-9397-08002B2CF9AE}" pid="5" name="MSIP_Label_f42aa342-8706-4288-bd11-ebb85995028c_SetDate">
    <vt:lpwstr>2018-08-01T18:52:35.0353158Z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